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3" r:id="rId6"/>
    <p:sldId id="260" r:id="rId7"/>
    <p:sldId id="261" r:id="rId8"/>
    <p:sldId id="274" r:id="rId9"/>
    <p:sldId id="262" r:id="rId10"/>
    <p:sldId id="263" r:id="rId11"/>
    <p:sldId id="275" r:id="rId12"/>
    <p:sldId id="264" r:id="rId13"/>
    <p:sldId id="265" r:id="rId14"/>
    <p:sldId id="266" r:id="rId15"/>
    <p:sldId id="267" r:id="rId16"/>
    <p:sldId id="276" r:id="rId17"/>
    <p:sldId id="268" r:id="rId18"/>
    <p:sldId id="269" r:id="rId19"/>
    <p:sldId id="272" r:id="rId20"/>
    <p:sldId id="270" r:id="rId21"/>
    <p:sldId id="277" r:id="rId22"/>
    <p:sldId id="27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E9462EF3-3C4F-43EE-ACEE-D4B806740EA3}" type="datetimeFigureOut">
              <a:rPr lang="en-US" dirty="0"/>
              <a:pPr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3B39-165A-4B68-AA5C-581F5336313C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8C57-33F9-4259-AC4F-0E3F5BEC9B94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8772B-8FA2-401F-A0A1-A59855EDBC3E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D5BDE-5A90-4611-82E9-0FC5746D30C5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DA17D-0BEA-4E76-A7FC-F7C188BC48D1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AC7D-18CA-4236-82B9-D75EB1D66EAE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300E-C023-45CD-A0BE-EDB7A8C6EA8B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0EAD-E369-4933-8469-ED7764B56A1B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C0EF2-9919-473B-8215-8616BAF10692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72EB-AC54-4713-BFC2-BEB621108C63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55A0C-791E-4545-B787-F98AD45CD761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36B77-F4F4-4427-AC4F-9A623798AD82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E790C-34EB-4565-8437-CACF4CDB7822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C11-22B8-4A4E-8126-B3AF6B948A8E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06B6-C816-4861-964D-15A98395707D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A8AB-EA7C-4B1B-9D73-E2551851FABE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0786BE5-D2A3-4BF0-8B30-D7403E61B3DC}" type="datetimeFigureOut">
              <a:rPr lang="en-US" dirty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9998" y="1490133"/>
            <a:ext cx="8825658" cy="2677648"/>
          </a:xfrm>
        </p:spPr>
        <p:txBody>
          <a:bodyPr/>
          <a:lstStyle/>
          <a:p>
            <a:pPr algn="ctr"/>
            <a:r>
              <a:rPr lang="en-IN" dirty="0"/>
              <a:t>Summer Training Project</a:t>
            </a:r>
            <a:br>
              <a:rPr lang="en-IN" dirty="0"/>
            </a:br>
            <a:r>
              <a:rPr lang="en-IN" dirty="0"/>
              <a:t>Website - Green Nursery</a:t>
            </a:r>
            <a:br>
              <a:rPr lang="en-IN" dirty="0"/>
            </a:br>
            <a:r>
              <a:rPr lang="en-IN" dirty="0"/>
              <a:t>Prepared at SDTC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/>
            <a:r>
              <a:rPr lang="en-IN" sz="2400" dirty="0" err="1"/>
              <a:t>Aatish</a:t>
            </a:r>
            <a:r>
              <a:rPr lang="en-IN" sz="2400" dirty="0"/>
              <a:t> – </a:t>
            </a:r>
            <a:r>
              <a:rPr lang="en-IN" sz="2400" dirty="0" err="1"/>
              <a:t>cse</a:t>
            </a:r>
            <a:r>
              <a:rPr lang="en-IN" sz="2400" dirty="0"/>
              <a:t>/16-002</a:t>
            </a:r>
          </a:p>
          <a:p>
            <a:pPr algn="ctr"/>
            <a:r>
              <a:rPr lang="en-IN" sz="2400" dirty="0"/>
              <a:t>SATYUG </a:t>
            </a:r>
            <a:r>
              <a:rPr lang="en-IN" sz="2400" dirty="0" err="1"/>
              <a:t>darshan</a:t>
            </a:r>
            <a:r>
              <a:rPr lang="en-IN" sz="2400" dirty="0"/>
              <a:t> institute of engineering and technology</a:t>
            </a:r>
          </a:p>
        </p:txBody>
      </p:sp>
    </p:spTree>
    <p:extLst>
      <p:ext uri="{BB962C8B-B14F-4D97-AF65-F5344CB8AC3E}">
        <p14:creationId xmlns:p14="http://schemas.microsoft.com/office/powerpoint/2010/main" val="3408569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5400" dirty="0"/>
              <a:t>NURSERY GALLERY PAGE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122" y="3305908"/>
            <a:ext cx="7779435" cy="316523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3997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08" y="1285461"/>
            <a:ext cx="10787271" cy="520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91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1060450"/>
          </a:xfrm>
        </p:spPr>
        <p:txBody>
          <a:bodyPr>
            <a:noAutofit/>
          </a:bodyPr>
          <a:lstStyle/>
          <a:p>
            <a:pPr algn="ctr"/>
            <a:r>
              <a:rPr lang="en-IN" sz="5400" dirty="0"/>
              <a:t>NURSERY GALLERY PAGE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5445" b="15445"/>
          <a:stretch>
            <a:fillRect/>
          </a:stretch>
        </p:blipFill>
        <p:spPr>
          <a:xfrm>
            <a:off x="1154955" y="699868"/>
            <a:ext cx="8825658" cy="3429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398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5400" dirty="0"/>
              <a:t>LANDSCAPE PAGE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144" y="3547872"/>
            <a:ext cx="8835914" cy="309207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5014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1060450"/>
          </a:xfrm>
        </p:spPr>
        <p:txBody>
          <a:bodyPr>
            <a:noAutofit/>
          </a:bodyPr>
          <a:lstStyle/>
          <a:p>
            <a:pPr algn="ctr"/>
            <a:r>
              <a:rPr lang="en-IN" sz="6600" dirty="0"/>
              <a:t>LANDSCAPE PAGE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5445" b="15445"/>
          <a:stretch>
            <a:fillRect/>
          </a:stretch>
        </p:blipFill>
        <p:spPr>
          <a:xfrm>
            <a:off x="1141703" y="726372"/>
            <a:ext cx="8825658" cy="3429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201" y="5563169"/>
            <a:ext cx="8825656" cy="493712"/>
          </a:xfr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16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5400" dirty="0"/>
              <a:t>GARDEN ACCESSORIES PAGE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144" y="3547872"/>
            <a:ext cx="8835914" cy="247802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5689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148" y="1391478"/>
            <a:ext cx="10323443" cy="4784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95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1338108"/>
          </a:xfrm>
        </p:spPr>
        <p:txBody>
          <a:bodyPr>
            <a:noAutofit/>
          </a:bodyPr>
          <a:lstStyle/>
          <a:p>
            <a:pPr algn="ctr"/>
            <a:r>
              <a:rPr lang="en-IN" sz="5400" dirty="0"/>
              <a:t>GARDEN ACCESSORIES PAGE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5445" b="1544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33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5400" dirty="0"/>
              <a:t>CONTACT US PAGE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144" y="3547872"/>
            <a:ext cx="8835914" cy="247802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5086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800" dirty="0"/>
              <a:t>ENQUIRY FORM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144" y="2307102"/>
            <a:ext cx="9694047" cy="454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04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Programming Concept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IN" sz="2400" dirty="0"/>
          </a:p>
          <a:p>
            <a:pPr marL="457200" lvl="1" indent="0">
              <a:buNone/>
            </a:pPr>
            <a:endParaRPr lang="en-IN" sz="2400" dirty="0"/>
          </a:p>
          <a:p>
            <a:pPr marL="457200" lvl="1" indent="0">
              <a:buNone/>
            </a:pPr>
            <a:endParaRPr lang="en-IN" sz="2400" dirty="0"/>
          </a:p>
          <a:p>
            <a:pPr lvl="1"/>
            <a:r>
              <a:rPr lang="en-IN" sz="2400" dirty="0"/>
              <a:t>HTML</a:t>
            </a:r>
          </a:p>
          <a:p>
            <a:pPr lvl="1"/>
            <a:r>
              <a:rPr lang="en-IN" sz="2400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65340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1060450"/>
          </a:xfrm>
        </p:spPr>
        <p:txBody>
          <a:bodyPr>
            <a:noAutofit/>
          </a:bodyPr>
          <a:lstStyle/>
          <a:p>
            <a:pPr algn="ctr"/>
            <a:r>
              <a:rPr lang="en-IN" sz="6600" dirty="0"/>
              <a:t>CONTACT US PAGE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5445" b="15445"/>
          <a:stretch>
            <a:fillRect/>
          </a:stretch>
        </p:blipFill>
        <p:spPr>
          <a:xfrm>
            <a:off x="1154955" y="740440"/>
            <a:ext cx="8825658" cy="3429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03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BOTTOM MENU BAR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64532" r="1137" b="5508"/>
          <a:stretch/>
        </p:blipFill>
        <p:spPr>
          <a:xfrm>
            <a:off x="715616" y="3547872"/>
            <a:ext cx="10363201" cy="258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80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1292824"/>
          </a:xfrm>
        </p:spPr>
        <p:txBody>
          <a:bodyPr/>
          <a:lstStyle/>
          <a:p>
            <a:pPr algn="ctr"/>
            <a:r>
              <a:rPr lang="en-IN" sz="8000" dirty="0"/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dirty="0"/>
              <a:t>HOPE YOU LIKED IT.</a:t>
            </a:r>
          </a:p>
        </p:txBody>
      </p:sp>
    </p:spTree>
    <p:extLst>
      <p:ext uri="{BB962C8B-B14F-4D97-AF65-F5344CB8AC3E}">
        <p14:creationId xmlns:p14="http://schemas.microsoft.com/office/powerpoint/2010/main" val="4093465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OPTIONS THAT YOU CAN CHOOSE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00B050"/>
              </a:buClr>
              <a:buFont typeface="Wingdings" panose="05000000000000000000" pitchFamily="2" charset="2"/>
              <a:buChar char="q"/>
            </a:pPr>
            <a:r>
              <a:rPr lang="en-IN" sz="2800" dirty="0"/>
              <a:t>HOME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q"/>
            </a:pPr>
            <a:r>
              <a:rPr lang="en-IN" sz="2800" dirty="0"/>
              <a:t>ABOUT US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q"/>
            </a:pPr>
            <a:r>
              <a:rPr lang="en-IN" sz="2800" dirty="0"/>
              <a:t>NURSERY GALLERY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q"/>
            </a:pPr>
            <a:r>
              <a:rPr lang="en-IN" sz="2800" dirty="0"/>
              <a:t>LANDSCAPE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q"/>
            </a:pPr>
            <a:r>
              <a:rPr lang="en-IN" sz="2800" dirty="0"/>
              <a:t>GARDEN ACCESSORIES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q"/>
            </a:pPr>
            <a:r>
              <a:rPr lang="en-IN" sz="2800" dirty="0"/>
              <a:t>CONTACT US</a:t>
            </a: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q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52640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800" dirty="0"/>
              <a:t>HOME</a:t>
            </a:r>
            <a:br>
              <a:rPr lang="en-IN" sz="4800" dirty="0"/>
            </a:br>
            <a:r>
              <a:rPr lang="en-IN" sz="4800" dirty="0"/>
              <a:t>PAGE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2400" dirty="0"/>
              <a:t>Here you can explore varies options and services provided by Green Nursery and its Staff.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5895" y="1298448"/>
            <a:ext cx="7104185" cy="517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691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72" y="1322363"/>
            <a:ext cx="11127545" cy="506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47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1060450"/>
          </a:xfrm>
        </p:spPr>
        <p:txBody>
          <a:bodyPr>
            <a:noAutofit/>
          </a:bodyPr>
          <a:lstStyle/>
          <a:p>
            <a:pPr algn="ctr"/>
            <a:r>
              <a:rPr lang="en-IN" sz="6600" dirty="0"/>
              <a:t>HOME PAGE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5445" b="1544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2993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5400" dirty="0"/>
              <a:t>ABOUT US PAGE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55700" y="2954554"/>
            <a:ext cx="4827588" cy="2714192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08713" y="2995126"/>
            <a:ext cx="4827587" cy="271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42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69" y="1336431"/>
            <a:ext cx="11099410" cy="517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45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1060450"/>
          </a:xfrm>
        </p:spPr>
        <p:txBody>
          <a:bodyPr>
            <a:noAutofit/>
          </a:bodyPr>
          <a:lstStyle/>
          <a:p>
            <a:pPr algn="ctr"/>
            <a:r>
              <a:rPr lang="en-IN" sz="6600" dirty="0"/>
              <a:t>ABOUT US PAGE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5445" b="1544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278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65</TotalTime>
  <Words>94</Words>
  <Application>Microsoft Office PowerPoint</Application>
  <PresentationFormat>Widescreen</PresentationFormat>
  <Paragraphs>33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Century Gothic</vt:lpstr>
      <vt:lpstr>Wingdings</vt:lpstr>
      <vt:lpstr>Wingdings 3</vt:lpstr>
      <vt:lpstr>Ion Boardroom</vt:lpstr>
      <vt:lpstr>Summer Training Project Website - Green Nursery Prepared at SDTC</vt:lpstr>
      <vt:lpstr>Programming Concept Used</vt:lpstr>
      <vt:lpstr>OPTIONS THAT YOU CAN CHOOSE</vt:lpstr>
      <vt:lpstr>HOME PAGE</vt:lpstr>
      <vt:lpstr>PowerPoint Presentation</vt:lpstr>
      <vt:lpstr>HOME PAGE</vt:lpstr>
      <vt:lpstr>ABOUT US PAGE</vt:lpstr>
      <vt:lpstr>PowerPoint Presentation</vt:lpstr>
      <vt:lpstr>ABOUT US PAGE</vt:lpstr>
      <vt:lpstr>NURSERY GALLERY PAGE</vt:lpstr>
      <vt:lpstr>PowerPoint Presentation</vt:lpstr>
      <vt:lpstr>NURSERY GALLERY PAGE</vt:lpstr>
      <vt:lpstr>LANDSCAPE PAGE</vt:lpstr>
      <vt:lpstr>LANDSCAPE PAGE</vt:lpstr>
      <vt:lpstr>GARDEN ACCESSORIES PAGE</vt:lpstr>
      <vt:lpstr>PowerPoint Presentation</vt:lpstr>
      <vt:lpstr>GARDEN ACCESSORIES PAGE</vt:lpstr>
      <vt:lpstr>CONTACT US PAGE</vt:lpstr>
      <vt:lpstr>ENQUIRY FORM</vt:lpstr>
      <vt:lpstr>CONTACT US PAGE</vt:lpstr>
      <vt:lpstr>BOTTOM MENU BAR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Summer Training Project Website - Green Nursery Prepared at SDTC</dc:title>
  <dc:creator>8700.as@gmail.com</dc:creator>
  <cp:lastModifiedBy>8700.as@gmail.com</cp:lastModifiedBy>
  <cp:revision>12</cp:revision>
  <dcterms:created xsi:type="dcterms:W3CDTF">2018-11-15T04:41:23Z</dcterms:created>
  <dcterms:modified xsi:type="dcterms:W3CDTF">2018-11-16T16:42:40Z</dcterms:modified>
</cp:coreProperties>
</file>

<file path=docProps/thumbnail.jpeg>
</file>